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887788" cy="4859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32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4" y="795267"/>
            <a:ext cx="3304620" cy="1691770"/>
          </a:xfrm>
        </p:spPr>
        <p:txBody>
          <a:bodyPr anchor="b"/>
          <a:lstStyle>
            <a:lvl1pPr algn="ctr">
              <a:defRPr sz="2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74" y="2552278"/>
            <a:ext cx="2915841" cy="1173215"/>
          </a:xfrm>
        </p:spPr>
        <p:txBody>
          <a:bodyPr/>
          <a:lstStyle>
            <a:lvl1pPr marL="0" indent="0" algn="ctr">
              <a:buNone/>
              <a:defRPr sz="1020"/>
            </a:lvl1pPr>
            <a:lvl2pPr marL="194401" indent="0" algn="ctr">
              <a:buNone/>
              <a:defRPr sz="850"/>
            </a:lvl2pPr>
            <a:lvl3pPr marL="388803" indent="0" algn="ctr">
              <a:buNone/>
              <a:defRPr sz="765"/>
            </a:lvl3pPr>
            <a:lvl4pPr marL="583204" indent="0" algn="ctr">
              <a:buNone/>
              <a:defRPr sz="680"/>
            </a:lvl4pPr>
            <a:lvl5pPr marL="777606" indent="0" algn="ctr">
              <a:buNone/>
              <a:defRPr sz="680"/>
            </a:lvl5pPr>
            <a:lvl6pPr marL="972007" indent="0" algn="ctr">
              <a:buNone/>
              <a:defRPr sz="680"/>
            </a:lvl6pPr>
            <a:lvl7pPr marL="1166409" indent="0" algn="ctr">
              <a:buNone/>
              <a:defRPr sz="680"/>
            </a:lvl7pPr>
            <a:lvl8pPr marL="1360810" indent="0" algn="ctr">
              <a:buNone/>
              <a:defRPr sz="680"/>
            </a:lvl8pPr>
            <a:lvl9pPr marL="1555212" indent="0" algn="ctr">
              <a:buNone/>
              <a:defRPr sz="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08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82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199" y="258715"/>
            <a:ext cx="838304" cy="41180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85" y="258715"/>
            <a:ext cx="2466316" cy="41180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090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4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61" y="1211462"/>
            <a:ext cx="3353217" cy="2021349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61" y="3251933"/>
            <a:ext cx="3353217" cy="1062980"/>
          </a:xfrm>
        </p:spPr>
        <p:txBody>
          <a:bodyPr/>
          <a:lstStyle>
            <a:lvl1pPr marL="0" indent="0">
              <a:buNone/>
              <a:defRPr sz="1020">
                <a:solidFill>
                  <a:schemeClr val="tx1">
                    <a:tint val="82000"/>
                  </a:schemeClr>
                </a:solidFill>
              </a:defRPr>
            </a:lvl1pPr>
            <a:lvl2pPr marL="194401" indent="0">
              <a:buNone/>
              <a:defRPr sz="850">
                <a:solidFill>
                  <a:schemeClr val="tx1">
                    <a:tint val="82000"/>
                  </a:schemeClr>
                </a:solidFill>
              </a:defRPr>
            </a:lvl2pPr>
            <a:lvl3pPr marL="388803" indent="0">
              <a:buNone/>
              <a:defRPr sz="765">
                <a:solidFill>
                  <a:schemeClr val="tx1">
                    <a:tint val="82000"/>
                  </a:schemeClr>
                </a:solidFill>
              </a:defRPr>
            </a:lvl3pPr>
            <a:lvl4pPr marL="583204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4pPr>
            <a:lvl5pPr marL="777606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5pPr>
            <a:lvl6pPr marL="972007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6pPr>
            <a:lvl7pPr marL="1166409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7pPr>
            <a:lvl8pPr marL="1360810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8pPr>
            <a:lvl9pPr marL="1555212" indent="0">
              <a:buNone/>
              <a:defRPr sz="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28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85" y="1293574"/>
            <a:ext cx="1652310" cy="3083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193" y="1293574"/>
            <a:ext cx="1652310" cy="3083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630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258716"/>
            <a:ext cx="3353217" cy="939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92" y="1191213"/>
            <a:ext cx="1644716" cy="583795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792" y="1775008"/>
            <a:ext cx="1644716" cy="261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193" y="1191213"/>
            <a:ext cx="1652816" cy="583795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193" y="1775008"/>
            <a:ext cx="1652816" cy="261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78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37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843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23956"/>
            <a:ext cx="1253913" cy="1133846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16" y="699656"/>
            <a:ext cx="1968193" cy="3453280"/>
          </a:xfrm>
        </p:spPr>
        <p:txBody>
          <a:bodyPr/>
          <a:lstStyle>
            <a:lvl1pPr>
              <a:defRPr sz="1361"/>
            </a:lvl1pPr>
            <a:lvl2pPr>
              <a:defRPr sz="1191"/>
            </a:lvl2pPr>
            <a:lvl3pPr>
              <a:defRPr sz="1020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457802"/>
            <a:ext cx="1253913" cy="2700757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6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23956"/>
            <a:ext cx="1253913" cy="1133846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16" y="699656"/>
            <a:ext cx="1968193" cy="3453280"/>
          </a:xfrm>
        </p:spPr>
        <p:txBody>
          <a:bodyPr anchor="t"/>
          <a:lstStyle>
            <a:lvl1pPr marL="0" indent="0">
              <a:buNone/>
              <a:defRPr sz="1361"/>
            </a:lvl1pPr>
            <a:lvl2pPr marL="194401" indent="0">
              <a:buNone/>
              <a:defRPr sz="1191"/>
            </a:lvl2pPr>
            <a:lvl3pPr marL="388803" indent="0">
              <a:buNone/>
              <a:defRPr sz="1020"/>
            </a:lvl3pPr>
            <a:lvl4pPr marL="583204" indent="0">
              <a:buNone/>
              <a:defRPr sz="850"/>
            </a:lvl4pPr>
            <a:lvl5pPr marL="777606" indent="0">
              <a:buNone/>
              <a:defRPr sz="850"/>
            </a:lvl5pPr>
            <a:lvl6pPr marL="972007" indent="0">
              <a:buNone/>
              <a:defRPr sz="850"/>
            </a:lvl6pPr>
            <a:lvl7pPr marL="1166409" indent="0">
              <a:buNone/>
              <a:defRPr sz="850"/>
            </a:lvl7pPr>
            <a:lvl8pPr marL="1360810" indent="0">
              <a:buNone/>
              <a:defRPr sz="850"/>
            </a:lvl8pPr>
            <a:lvl9pPr marL="1555212" indent="0">
              <a:buNone/>
              <a:defRPr sz="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457802"/>
            <a:ext cx="1253913" cy="2700757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119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86" y="1293574"/>
            <a:ext cx="3353217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86" y="4503887"/>
            <a:ext cx="874752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58642-A2E2-47B9-AB7B-28BA0C5954B4}" type="datetimeFigureOut">
              <a:rPr lang="en-AU" smtClean="0"/>
              <a:t>26/06/2024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C6EE9-78EA-4AA4-A00D-8880565479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22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8803" rtl="0" eaLnBrk="1" latinLnBrk="0" hangingPunct="1">
        <a:lnSpc>
          <a:spcPct val="90000"/>
        </a:lnSpc>
        <a:spcBef>
          <a:spcPct val="0"/>
        </a:spcBef>
        <a:buNone/>
        <a:defRPr sz="18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201" indent="-97201" algn="l" defTabSz="38880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80405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874806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1069208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263609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458011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65241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1pPr>
      <a:lvl2pPr marL="194401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2pPr>
      <a:lvl3pPr marL="388803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3pPr>
      <a:lvl4pPr marL="583204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777606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972007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166409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36081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555212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girls in blue uniforms&#10;&#10;Description automatically generated">
            <a:extLst>
              <a:ext uri="{FF2B5EF4-FFF2-40B4-BE49-F238E27FC236}">
                <a16:creationId xmlns:a16="http://schemas.microsoft.com/office/drawing/2014/main" id="{47CB2F00-7828-4D33-3116-4EB3645C6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7470" cy="4859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293822D-4188-4938-B199-453AA82FC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73" y="3477463"/>
            <a:ext cx="2915841" cy="1173215"/>
          </a:xfrm>
        </p:spPr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28349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Taryn Williams</dc:creator>
  <cp:lastModifiedBy>Taryn Williams</cp:lastModifiedBy>
  <cp:revision>2</cp:revision>
  <dcterms:created xsi:type="dcterms:W3CDTF">2024-06-26T04:53:50Z</dcterms:created>
  <dcterms:modified xsi:type="dcterms:W3CDTF">2024-06-26T04:59:47Z</dcterms:modified>
</cp:coreProperties>
</file>