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</p:sldIdLst>
  <p:sldSz cx="13716000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55" d="100"/>
          <a:sy n="55" d="100"/>
        </p:scale>
        <p:origin x="24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person, player, posing&#10;&#10;Description automatically generated">
            <a:extLst>
              <a:ext uri="{FF2B5EF4-FFF2-40B4-BE49-F238E27FC236}">
                <a16:creationId xmlns:a16="http://schemas.microsoft.com/office/drawing/2014/main" id="{692FBB8A-3996-8316-A44B-7246A53B23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3716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482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standing, player&#10;&#10;Description automatically generated">
            <a:extLst>
              <a:ext uri="{FF2B5EF4-FFF2-40B4-BE49-F238E27FC236}">
                <a16:creationId xmlns:a16="http://schemas.microsoft.com/office/drawing/2014/main" id="{460E2359-BE2F-0268-21E7-6F69100F87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3716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512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erson, player, posing&#10;&#10;Description automatically generated">
            <a:extLst>
              <a:ext uri="{FF2B5EF4-FFF2-40B4-BE49-F238E27FC236}">
                <a16:creationId xmlns:a16="http://schemas.microsoft.com/office/drawing/2014/main" id="{8CCBFA4B-9AB0-A34F-C140-DEB94DB11C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3716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346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erson, player, blue&#10;&#10;Description automatically generated">
            <a:extLst>
              <a:ext uri="{FF2B5EF4-FFF2-40B4-BE49-F238E27FC236}">
                <a16:creationId xmlns:a16="http://schemas.microsoft.com/office/drawing/2014/main" id="{30BAFEFC-517F-D1F9-6827-CE982733A3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3716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601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2975" y="730253"/>
            <a:ext cx="1183005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2975" y="3651250"/>
            <a:ext cx="1183005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42975" y="12712703"/>
            <a:ext cx="30861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EAE5F93-09F0-FD40-9023-F893F70C55A3}" type="datetimeFigureOut">
              <a:rPr lang="en-US" smtClean="0"/>
              <a:pPr/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43425" y="12712703"/>
            <a:ext cx="462915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86925" y="12712703"/>
            <a:ext cx="30861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B891D4-3F48-C441-8A38-39554F1C31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969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3" r:id="rId4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b="0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438D723-3C0D-63AE-DED2-036FBD863963}"/>
              </a:ext>
            </a:extLst>
          </p:cNvPr>
          <p:cNvSpPr txBox="1"/>
          <p:nvPr/>
        </p:nvSpPr>
        <p:spPr>
          <a:xfrm>
            <a:off x="637953" y="7038753"/>
            <a:ext cx="5380075" cy="4082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6D1B20-59F8-9885-3152-193675623D21}"/>
              </a:ext>
            </a:extLst>
          </p:cNvPr>
          <p:cNvSpPr txBox="1"/>
          <p:nvPr/>
        </p:nvSpPr>
        <p:spPr>
          <a:xfrm>
            <a:off x="574158" y="6858000"/>
            <a:ext cx="5380075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text here</a:t>
            </a:r>
          </a:p>
          <a:p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409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E689D1-2902-BE0A-1CD8-E178B145EFAE}"/>
              </a:ext>
            </a:extLst>
          </p:cNvPr>
          <p:cNvSpPr txBox="1"/>
          <p:nvPr/>
        </p:nvSpPr>
        <p:spPr>
          <a:xfrm>
            <a:off x="574158" y="6858000"/>
            <a:ext cx="5380075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text here</a:t>
            </a:r>
          </a:p>
          <a:p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176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2E48C2-06FC-199B-DCC3-3FD396A3D85C}"/>
              </a:ext>
            </a:extLst>
          </p:cNvPr>
          <p:cNvSpPr txBox="1"/>
          <p:nvPr/>
        </p:nvSpPr>
        <p:spPr>
          <a:xfrm>
            <a:off x="574158" y="6858000"/>
            <a:ext cx="5380075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text here</a:t>
            </a:r>
          </a:p>
          <a:p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6409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511D84-8C2F-0937-9098-B22265F20155}"/>
              </a:ext>
            </a:extLst>
          </p:cNvPr>
          <p:cNvSpPr txBox="1"/>
          <p:nvPr/>
        </p:nvSpPr>
        <p:spPr>
          <a:xfrm>
            <a:off x="574158" y="6858000"/>
            <a:ext cx="5380075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text here</a:t>
            </a:r>
          </a:p>
          <a:p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0651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</TotalTime>
  <Words>12</Words>
  <Application>Microsoft Office PowerPoint</Application>
  <PresentationFormat>Custom</PresentationFormat>
  <Paragraphs>4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7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Neil Sharp</dc:creator>
  <cp:lastModifiedBy>Maddy Ginever</cp:lastModifiedBy>
  <cp:revision>1</cp:revision>
  <dcterms:created xsi:type="dcterms:W3CDTF">2022-08-24T03:01:28Z</dcterms:created>
  <dcterms:modified xsi:type="dcterms:W3CDTF">2022-08-24T03:43:06Z</dcterms:modified>
</cp:coreProperties>
</file>